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5143500" cx="9144000"/>
  <p:notesSz cx="6858000" cy="9144000"/>
  <p:embeddedFontLst>
    <p:embeddedFont>
      <p:font typeface="Montserrat"/>
      <p:regular r:id="rId17"/>
      <p:bold r:id="rId18"/>
      <p:italic r:id="rId19"/>
      <p:boldItalic r:id="rId20"/>
    </p:embeddedFont>
    <p:embeddedFont>
      <p:font typeface="Lato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Italic.fntdata"/><Relationship Id="rId11" Type="http://schemas.openxmlformats.org/officeDocument/2006/relationships/slide" Target="slides/slide7.xml"/><Relationship Id="rId22" Type="http://schemas.openxmlformats.org/officeDocument/2006/relationships/font" Target="fonts/Lato-bold.fntdata"/><Relationship Id="rId10" Type="http://schemas.openxmlformats.org/officeDocument/2006/relationships/slide" Target="slides/slide6.xml"/><Relationship Id="rId21" Type="http://schemas.openxmlformats.org/officeDocument/2006/relationships/font" Target="fonts/Lato-regular.fntdata"/><Relationship Id="rId13" Type="http://schemas.openxmlformats.org/officeDocument/2006/relationships/slide" Target="slides/slide9.xml"/><Relationship Id="rId24" Type="http://schemas.openxmlformats.org/officeDocument/2006/relationships/font" Target="fonts/Lato-boldItalic.fntdata"/><Relationship Id="rId12" Type="http://schemas.openxmlformats.org/officeDocument/2006/relationships/slide" Target="slides/slide8.xml"/><Relationship Id="rId23" Type="http://schemas.openxmlformats.org/officeDocument/2006/relationships/font" Target="fonts/Lato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Montserrat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Montserrat-italic.fntdata"/><Relationship Id="rId6" Type="http://schemas.openxmlformats.org/officeDocument/2006/relationships/slide" Target="slides/slide2.xml"/><Relationship Id="rId18" Type="http://schemas.openxmlformats.org/officeDocument/2006/relationships/font" Target="fonts/Montserrat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11" name="Shape 11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Shape 1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Shape 16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4000"/>
            </a:lvl1pPr>
            <a:lvl2pPr lvl="1">
              <a:spcBef>
                <a:spcPts val="0"/>
              </a:spcBef>
              <a:buSzPct val="100000"/>
              <a:defRPr sz="4000"/>
            </a:lvl2pPr>
            <a:lvl3pPr lvl="2">
              <a:spcBef>
                <a:spcPts val="0"/>
              </a:spcBef>
              <a:buSzPct val="100000"/>
              <a:defRPr sz="4000"/>
            </a:lvl3pPr>
            <a:lvl4pPr lvl="3">
              <a:spcBef>
                <a:spcPts val="0"/>
              </a:spcBef>
              <a:buSzPct val="100000"/>
              <a:defRPr sz="4000"/>
            </a:lvl4pPr>
            <a:lvl5pPr lvl="4">
              <a:spcBef>
                <a:spcPts val="0"/>
              </a:spcBef>
              <a:buSzPct val="100000"/>
              <a:defRPr sz="4000"/>
            </a:lvl5pPr>
            <a:lvl6pPr lvl="5">
              <a:spcBef>
                <a:spcPts val="0"/>
              </a:spcBef>
              <a:buSzPct val="100000"/>
              <a:defRPr sz="4000"/>
            </a:lvl6pPr>
            <a:lvl7pPr lvl="6">
              <a:spcBef>
                <a:spcPts val="0"/>
              </a:spcBef>
              <a:buSzPct val="100000"/>
              <a:defRPr sz="4000"/>
            </a:lvl7pPr>
            <a:lvl8pPr lvl="7">
              <a:spcBef>
                <a:spcPts val="0"/>
              </a:spcBef>
              <a:buSzPct val="100000"/>
              <a:defRPr sz="4000"/>
            </a:lvl8pPr>
            <a:lvl9pPr lvl="8">
              <a:spcBef>
                <a:spcPts val="0"/>
              </a:spcBef>
              <a:buSzPct val="100000"/>
              <a:defRPr sz="4000"/>
            </a:lvl9pPr>
          </a:lstStyle>
          <a:p/>
        </p:txBody>
      </p:sp>
      <p:sp>
        <p:nvSpPr>
          <p:cNvPr id="17" name="Shape 17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300"/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Shape 106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Shape 107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9" name="Shape 109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0" name="Shape 110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1" name="Shape 1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2" name="Shape 112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0" name="Shape 120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4" name="Shape 12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Shape 125"/>
          <p:cNvSpPr txBox="1"/>
          <p:nvPr>
            <p:ph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8000"/>
            </a:lvl1pPr>
            <a:lvl2pPr lvl="1">
              <a:spcBef>
                <a:spcPts val="0"/>
              </a:spcBef>
              <a:buSzPct val="100000"/>
              <a:defRPr sz="8000"/>
            </a:lvl2pPr>
            <a:lvl3pPr lvl="2">
              <a:spcBef>
                <a:spcPts val="0"/>
              </a:spcBef>
              <a:buSzPct val="100000"/>
              <a:defRPr sz="8000"/>
            </a:lvl3pPr>
            <a:lvl4pPr lvl="3">
              <a:spcBef>
                <a:spcPts val="0"/>
              </a:spcBef>
              <a:buSzPct val="100000"/>
              <a:defRPr sz="8000"/>
            </a:lvl4pPr>
            <a:lvl5pPr lvl="4">
              <a:spcBef>
                <a:spcPts val="0"/>
              </a:spcBef>
              <a:buSzPct val="100000"/>
              <a:defRPr sz="8000"/>
            </a:lvl5pPr>
            <a:lvl6pPr lvl="5">
              <a:spcBef>
                <a:spcPts val="0"/>
              </a:spcBef>
              <a:buSzPct val="100000"/>
              <a:defRPr sz="8000"/>
            </a:lvl6pPr>
            <a:lvl7pPr lvl="6">
              <a:spcBef>
                <a:spcPts val="0"/>
              </a:spcBef>
              <a:buSzPct val="100000"/>
              <a:defRPr sz="8000"/>
            </a:lvl7pPr>
            <a:lvl8pPr lvl="7">
              <a:spcBef>
                <a:spcPts val="0"/>
              </a:spcBef>
              <a:buSzPct val="100000"/>
              <a:defRPr sz="8000"/>
            </a:lvl8pPr>
            <a:lvl9pPr lvl="8">
              <a:spcBef>
                <a:spcPts val="0"/>
              </a:spcBef>
              <a:buSzPct val="100000"/>
              <a:defRPr sz="8000"/>
            </a:lvl9pPr>
          </a:lstStyle>
          <a:p/>
        </p:txBody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27" name="Shape 1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hape 20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Shape 2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7" name="Shape 37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" name="Shape 38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Shape 39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Shape 4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Shape 43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Shape 4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Shape 4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Shape 5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Shape 5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54" name="Shape 54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Shape 5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Shape 5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Shape 6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Shape 63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Shape 6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Shape 66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Shape 70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Shape 7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Shape 89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90" name="Shape 9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Shape 9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Shape 93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Shape 95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96" name="Shape 96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300"/>
            </a:lvl9pPr>
          </a:lstStyle>
          <a:p/>
        </p:txBody>
      </p:sp>
      <p:sp>
        <p:nvSpPr>
          <p:cNvPr id="97" name="Shape 97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98" name="Shape 9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Shape 10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Shape 101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Shape 103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104" name="Shape 10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youtube.com/watch?v=0qdlMipcsWQ&amp;index=8&amp;list=PLInShxmzq1Jy8c2ITi5TWyeh0ZwrcVG4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gif"/><Relationship Id="rId4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Los animales</a:t>
            </a:r>
          </a:p>
        </p:txBody>
      </p:sp>
      <p:sp>
        <p:nvSpPr>
          <p:cNvPr id="135" name="Shape 135"/>
          <p:cNvSpPr txBox="1"/>
          <p:nvPr>
            <p:ph idx="1" type="subTitle"/>
          </p:nvPr>
        </p:nvSpPr>
        <p:spPr>
          <a:xfrm>
            <a:off x="6486150" y="3924925"/>
            <a:ext cx="2068500" cy="50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8525" y="2853325"/>
            <a:ext cx="5151050" cy="198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Un camello</a:t>
            </a:r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1900" y="605475"/>
            <a:ext cx="3470700" cy="308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.</a:t>
            </a:r>
          </a:p>
        </p:txBody>
      </p:sp>
      <p:sp>
        <p:nvSpPr>
          <p:cNvPr id="199" name="Shape 199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Un burro</a:t>
            </a:r>
          </a:p>
        </p:txBody>
      </p:sp>
      <p:pic>
        <p:nvPicPr>
          <p:cNvPr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2500" y="303738"/>
            <a:ext cx="3232349" cy="3494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idx="1" type="subTitle"/>
          </p:nvPr>
        </p:nvSpPr>
        <p:spPr>
          <a:xfrm>
            <a:off x="4882075" y="3774400"/>
            <a:ext cx="3672600" cy="656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Un elefante</a:t>
            </a:r>
          </a:p>
        </p:txBody>
      </p:sp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825" y="874900"/>
            <a:ext cx="3232350" cy="2398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.</a:t>
            </a:r>
          </a:p>
        </p:txBody>
      </p:sp>
      <p:sp>
        <p:nvSpPr>
          <p:cNvPr id="142" name="Shape 142"/>
          <p:cNvSpPr txBox="1"/>
          <p:nvPr>
            <p:ph idx="1" type="subTitle"/>
          </p:nvPr>
        </p:nvSpPr>
        <p:spPr>
          <a:xfrm>
            <a:off x="5616725" y="3441375"/>
            <a:ext cx="2937900" cy="989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Una gorilla</a:t>
            </a:r>
          </a:p>
        </p:txBody>
      </p:sp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7925" y="428375"/>
            <a:ext cx="3466025" cy="400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idx="1" type="subTitle"/>
          </p:nvPr>
        </p:nvSpPr>
        <p:spPr>
          <a:xfrm>
            <a:off x="5616725" y="3441375"/>
            <a:ext cx="2937900" cy="989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Un pinguino</a:t>
            </a:r>
          </a:p>
        </p:txBody>
      </p:sp>
      <p:pic>
        <p:nvPicPr>
          <p:cNvPr descr="giphy (1).gif"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9450" y="357975"/>
            <a:ext cx="3979925" cy="297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idx="1" type="subTitle"/>
          </p:nvPr>
        </p:nvSpPr>
        <p:spPr>
          <a:xfrm>
            <a:off x="5616725" y="3441375"/>
            <a:ext cx="2937900" cy="989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Una jirafa</a:t>
            </a:r>
          </a:p>
        </p:txBody>
      </p:sp>
      <p:pic>
        <p:nvPicPr>
          <p:cNvPr descr="tenor.gif" id="155" name="Shape 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8375" y="206775"/>
            <a:ext cx="3048000" cy="301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idx="1" type="subTitle"/>
          </p:nvPr>
        </p:nvSpPr>
        <p:spPr>
          <a:xfrm>
            <a:off x="5616725" y="3441375"/>
            <a:ext cx="2937900" cy="989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Un Bufalo</a:t>
            </a:r>
          </a:p>
        </p:txBody>
      </p:sp>
      <p:pic>
        <p:nvPicPr>
          <p:cNvPr descr="American bison - Wikipedia"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1152" y="302799"/>
            <a:ext cx="4645600" cy="3029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,</a:t>
            </a:r>
          </a:p>
        </p:txBody>
      </p:sp>
      <p:sp>
        <p:nvSpPr>
          <p:cNvPr id="167" name="Shape 167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Un mono</a:t>
            </a:r>
          </a:p>
        </p:txBody>
      </p:sp>
      <p:pic>
        <p:nvPicPr>
          <p:cNvPr descr="giphy (2).gif"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2325" y="648325"/>
            <a:ext cx="2869675" cy="3362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nkey, Baby - Free pictures on Pixabay" id="169" name="Shape 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7600" y="740250"/>
            <a:ext cx="2167526" cy="2229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Una foca</a:t>
            </a:r>
          </a:p>
        </p:txBody>
      </p:sp>
      <p:pic>
        <p:nvPicPr>
          <p:cNvPr descr="95.gif"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1300" y="550950"/>
            <a:ext cx="3346776" cy="298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Un gato</a:t>
            </a:r>
          </a:p>
        </p:txBody>
      </p:sp>
      <p:pic>
        <p:nvPicPr>
          <p:cNvPr descr="giphy (3).gif"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5075" y="1160563"/>
            <a:ext cx="3232350" cy="1816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Un cocdrilo</a:t>
            </a:r>
          </a:p>
        </p:txBody>
      </p:sp>
      <p:pic>
        <p:nvPicPr>
          <p:cNvPr descr="27.gif" id="187" name="Shape 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7150" y="452375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